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4" autoAdjust="0"/>
    <p:restoredTop sz="94660"/>
  </p:normalViewPr>
  <p:slideViewPr>
    <p:cSldViewPr>
      <p:cViewPr>
        <p:scale>
          <a:sx n="66" d="100"/>
          <a:sy n="66" d="100"/>
        </p:scale>
        <p:origin x="-217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8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9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4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5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9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5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9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A0C3-6DB1-4946-BEB9-9A08DA0C9F5F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A0C3-6DB1-4946-BEB9-9A08DA0C9F5F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C0D5C-30EF-4803-88AB-E3585DD9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1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6629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Doing the Right Thing the Wrong Way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Lev 10:1-11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Strange Fire was Unauthorized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Fire was used in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offerings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Burnt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6:13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2:2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Peace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3:5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4:6-12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Trespass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7:5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Carnal enthusiasm is no substitute for worshiping God properly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Tim 3:15</a:t>
            </a:r>
          </a:p>
          <a:p>
            <a:pPr lvl="1">
              <a:lnSpc>
                <a:spcPct val="110000"/>
              </a:lnSpc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4:24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Jos 24:14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Must worship God according to how He wants 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Three Points</a:t>
            </a:r>
          </a:p>
          <a:p>
            <a:pPr lvl="1">
              <a:lnSpc>
                <a:spcPct val="110000"/>
              </a:lnSpc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37:17				          	The Priest of God</a:t>
            </a:r>
          </a:p>
          <a:p>
            <a:pPr lvl="1">
              <a:lnSpc>
                <a:spcPct val="110000"/>
              </a:lnSpc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9				           	 The Punishment from God</a:t>
            </a:r>
          </a:p>
          <a:p>
            <a:pPr lvl="1">
              <a:lnSpc>
                <a:spcPct val="11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Col 3:17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Prohibitions from God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98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Priest of God v1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Their Position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were priest---They represented the people before God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Today we all are priest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Pet 2:9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Their Performance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was the their job to preform this ceremony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was a certain way they were commanded to do their duty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did not find fault with them using the censer or the incense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certain things that God expects us to do in our worship to him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acts of worship (singing, praying, teaching, communion,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iving)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Their Presumption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Strange fire was fire that was not authorized by God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did not think it made a difference with the type of fire used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does not have to tell us what not to do----he only tells us what He wants us to do!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Punishment From God v2-7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Character of the punishment was Death 2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fire was not a consuming fire---it was a flash of fire that struck them dead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punishment was immediate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2:1-3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Cause for the punishment was Disobedience 3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is not man---We cannot offer anything to God and expect him to accept it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Mal 1:8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will be glorified whether by obedience or disobedience! (Pharaoh)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Carriers after the punishment were Directed 4-5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Were commanded to take dead body outside the camp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Anyone who was defiled by a dead body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5:2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Constraint over the punishment was Determined 6-7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Aaron nor his sons were allowed to show any outward signs of mourning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Had to acknowledge the justice of punishment---prove submission to divine punishment</a:t>
            </a:r>
          </a:p>
        </p:txBody>
      </p:sp>
    </p:spTree>
    <p:extLst>
      <p:ext uri="{BB962C8B-B14F-4D97-AF65-F5344CB8AC3E}">
        <p14:creationId xmlns:p14="http://schemas.microsoft.com/office/powerpoint/2010/main" val="13590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Prohibitions From God v8-11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Intoxication by strong drink v8-9a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does not condone the consumption of alcoholic beverages!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Desecration of the sanctuary v9b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God’s house is sacred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(special and deserves respect)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 does not need us to do anything for him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Ps 51:17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Contamination of the sacred v10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church is not a concert!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church is a place of worship and instruction!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church should be different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Starvation of the scripture v11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reason why people do unauthorized things in worship is because they are  not following the Bible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Bible is our guide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there is no Scripture there is no Structure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Tim 3:16-17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75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Lessons Learned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any Fire just Fire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NO!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----Is any Worship just Worship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NO!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any Church just as good as another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NO!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any Music just Music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NO!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cannot tamper unauthorized things in worship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Everything must be of Faith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Rom 10:17,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Heb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10:6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is serious danger when mixing  the secular with the spiritual!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Presumption in God’s worship is sin----They chose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way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thanking and praising God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Unauthorized practices in worship is displeasing to God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5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6629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Doing the Right Thing the Wrong Way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Lev 10:1-11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8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535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Doing the Right Thing the Wrong Way  Lev 10:1-11</vt:lpstr>
      <vt:lpstr>The Strange Fire was Unauthorized</vt:lpstr>
      <vt:lpstr>The Priest of God v1</vt:lpstr>
      <vt:lpstr>The Punishment From God v2-7</vt:lpstr>
      <vt:lpstr>The Prohibitions From God v8-11</vt:lpstr>
      <vt:lpstr>Lessons Learned</vt:lpstr>
      <vt:lpstr>Doing the Right Thing the Wrong Way  Lev 10:1-11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the Right Thing the Wrong Way  Lev 10:1-11</dc:title>
  <dc:creator>The Williams Family</dc:creator>
  <cp:lastModifiedBy>The Williams Family</cp:lastModifiedBy>
  <cp:revision>1</cp:revision>
  <dcterms:created xsi:type="dcterms:W3CDTF">2011-11-12T04:32:46Z</dcterms:created>
  <dcterms:modified xsi:type="dcterms:W3CDTF">2011-11-13T12:50:21Z</dcterms:modified>
</cp:coreProperties>
</file>